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</p:sldMasterIdLst>
  <p:notesMasterIdLst>
    <p:notesMasterId r:id="rId13"/>
  </p:notesMasterIdLst>
  <p:handoutMasterIdLst>
    <p:handoutMasterId r:id="rId14"/>
  </p:handoutMasterIdLst>
  <p:sldIdLst>
    <p:sldId id="275" r:id="rId3"/>
    <p:sldId id="276" r:id="rId4"/>
    <p:sldId id="285" r:id="rId5"/>
    <p:sldId id="297" r:id="rId6"/>
    <p:sldId id="292" r:id="rId7"/>
    <p:sldId id="293" r:id="rId8"/>
    <p:sldId id="288" r:id="rId9"/>
    <p:sldId id="296" r:id="rId10"/>
    <p:sldId id="286" r:id="rId11"/>
    <p:sldId id="295" r:id="rId12"/>
  </p:sldIdLst>
  <p:sldSz cx="9144000" cy="5143500" type="screen16x9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257175" indent="200025" algn="ctr" rtl="0" fontAlgn="base">
      <a:spcBef>
        <a:spcPct val="0"/>
      </a:spcBef>
      <a:spcAft>
        <a:spcPct val="0"/>
      </a:spcAft>
      <a:defRPr sz="3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514350" indent="400050" algn="ctr" rtl="0" fontAlgn="base">
      <a:spcBef>
        <a:spcPct val="0"/>
      </a:spcBef>
      <a:spcAft>
        <a:spcPct val="0"/>
      </a:spcAft>
      <a:defRPr sz="3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771525" indent="600075" algn="ctr" rtl="0" fontAlgn="base">
      <a:spcBef>
        <a:spcPct val="0"/>
      </a:spcBef>
      <a:spcAft>
        <a:spcPct val="0"/>
      </a:spcAft>
      <a:defRPr sz="3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028700" indent="800100" algn="ctr" rtl="0" fontAlgn="base">
      <a:spcBef>
        <a:spcPct val="0"/>
      </a:spcBef>
      <a:spcAft>
        <a:spcPct val="0"/>
      </a:spcAft>
      <a:defRPr sz="3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457200" rtl="0" eaLnBrk="1" latinLnBrk="0" hangingPunct="1">
      <a:defRPr sz="3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457200" rtl="0" eaLnBrk="1" latinLnBrk="0" hangingPunct="1">
      <a:defRPr sz="3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457200" rtl="0" eaLnBrk="1" latinLnBrk="0" hangingPunct="1">
      <a:defRPr sz="3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457200" rtl="0" eaLnBrk="1" latinLnBrk="0" hangingPunct="1">
      <a:defRPr sz="3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4"/>
    <p:restoredTop sz="94631"/>
  </p:normalViewPr>
  <p:slideViewPr>
    <p:cSldViewPr>
      <p:cViewPr varScale="1">
        <p:scale>
          <a:sx n="134" d="100"/>
          <a:sy n="134" d="100"/>
        </p:scale>
        <p:origin x="184" y="20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notesMaster" Target="notesMasters/notesMaster1.xml"/><Relationship Id="rId14" Type="http://schemas.openxmlformats.org/officeDocument/2006/relationships/handoutMaster" Target="handoutMasters/handout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DC58EB-7CE6-F646-97E2-31026A1F66C5}" type="datetimeFigureOut">
              <a:rPr lang="en-US" smtClean="0"/>
              <a:t>6/22/17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4AB6E3-3BD6-2E44-83D9-49CF6269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1697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1266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29876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Gill Sans" charset="0"/>
        <a:ea typeface="ＭＳ Ｐゴシック" charset="0"/>
        <a:cs typeface="ＭＳ Ｐゴシック" charset="0"/>
      </a:defRPr>
    </a:lvl1pPr>
    <a:lvl2pPr marL="257175"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Gill Sans" charset="0"/>
        <a:ea typeface="ＭＳ Ｐゴシック" charset="0"/>
        <a:cs typeface="+mn-cs"/>
      </a:defRPr>
    </a:lvl2pPr>
    <a:lvl3pPr marL="514350"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Gill Sans" charset="0"/>
        <a:ea typeface="ＭＳ Ｐゴシック" charset="0"/>
        <a:cs typeface="+mn-cs"/>
      </a:defRPr>
    </a:lvl3pPr>
    <a:lvl4pPr marL="771525"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Gill Sans" charset="0"/>
        <a:ea typeface="ＭＳ Ｐゴシック" charset="0"/>
        <a:cs typeface="+mn-cs"/>
      </a:defRPr>
    </a:lvl4pPr>
    <a:lvl5pPr marL="1028700"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Gill Sans" charset="0"/>
        <a:ea typeface="ＭＳ Ｐゴシック" charset="0"/>
        <a:cs typeface="+mn-cs"/>
      </a:defRPr>
    </a:lvl5pPr>
    <a:lvl6pPr marL="1285875" algn="l" defTabSz="257175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6pPr>
    <a:lvl7pPr marL="1543050" algn="l" defTabSz="257175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7pPr>
    <a:lvl8pPr marL="1800225" algn="l" defTabSz="257175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8pPr>
    <a:lvl9pPr marL="2057400" algn="l" defTabSz="257175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Play </a:t>
            </a:r>
            <a:r>
              <a:rPr lang="pt-BR" dirty="0" err="1" smtClean="0"/>
              <a:t>https</a:t>
            </a:r>
            <a:r>
              <a:rPr lang="pt-BR" dirty="0" smtClean="0"/>
              <a:t>://</a:t>
            </a:r>
            <a:r>
              <a:rPr lang="pt-BR" dirty="0" err="1" smtClean="0"/>
              <a:t>vimeo.com</a:t>
            </a:r>
            <a:r>
              <a:rPr lang="pt-BR" dirty="0" smtClean="0"/>
              <a:t>/93176291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71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521"/>
            <a:ext cx="7772400" cy="1102816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257175" indent="0" algn="ctr">
              <a:buNone/>
              <a:defRPr/>
            </a:lvl2pPr>
            <a:lvl3pPr marL="514350" indent="0" algn="ctr">
              <a:buNone/>
              <a:defRPr/>
            </a:lvl3pPr>
            <a:lvl4pPr marL="771525" indent="0" algn="ctr">
              <a:buNone/>
              <a:defRPr/>
            </a:lvl4pPr>
            <a:lvl5pPr marL="1028700" indent="0" algn="ctr">
              <a:buNone/>
              <a:defRPr/>
            </a:lvl5pPr>
            <a:lvl6pPr marL="1285875" indent="0" algn="ctr">
              <a:buNone/>
              <a:defRPr/>
            </a:lvl6pPr>
            <a:lvl7pPr marL="1543050" indent="0" algn="ctr">
              <a:buNone/>
              <a:defRPr/>
            </a:lvl7pPr>
            <a:lvl8pPr marL="1800225" indent="0" algn="ctr">
              <a:buNone/>
              <a:defRPr/>
            </a:lvl8pPr>
            <a:lvl9pPr marL="20574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8221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03840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24923" y="418803"/>
            <a:ext cx="1943100" cy="4724697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5623" y="418803"/>
            <a:ext cx="5743575" cy="4724697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02820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521"/>
            <a:ext cx="7772400" cy="1102816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257175" indent="0" algn="ctr">
              <a:buNone/>
              <a:defRPr/>
            </a:lvl2pPr>
            <a:lvl3pPr marL="514350" indent="0" algn="ctr">
              <a:buNone/>
              <a:defRPr/>
            </a:lvl3pPr>
            <a:lvl4pPr marL="771525" indent="0" algn="ctr">
              <a:buNone/>
              <a:defRPr/>
            </a:lvl4pPr>
            <a:lvl5pPr marL="1028700" indent="0" algn="ctr">
              <a:buNone/>
              <a:defRPr/>
            </a:lvl5pPr>
            <a:lvl6pPr marL="1285875" indent="0" algn="ctr">
              <a:buNone/>
              <a:defRPr/>
            </a:lvl6pPr>
            <a:lvl7pPr marL="1543050" indent="0" algn="ctr">
              <a:buNone/>
              <a:defRPr/>
            </a:lvl7pPr>
            <a:lvl8pPr marL="1800225" indent="0" algn="ctr">
              <a:buNone/>
              <a:defRPr/>
            </a:lvl8pPr>
            <a:lvl9pPr marL="20574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1137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75672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12" y="3304878"/>
            <a:ext cx="7772400" cy="1021556"/>
          </a:xfrm>
        </p:spPr>
        <p:txBody>
          <a:bodyPr anchor="t"/>
          <a:lstStyle>
            <a:lvl1pPr algn="l">
              <a:defRPr sz="23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12" y="2179737"/>
            <a:ext cx="7772400" cy="1125141"/>
          </a:xfrm>
        </p:spPr>
        <p:txBody>
          <a:bodyPr anchor="b"/>
          <a:lstStyle>
            <a:lvl1pPr marL="0" indent="0">
              <a:buNone/>
              <a:defRPr sz="1100"/>
            </a:lvl1pPr>
            <a:lvl2pPr marL="257175" indent="0">
              <a:buNone/>
              <a:defRPr sz="1000"/>
            </a:lvl2pPr>
            <a:lvl3pPr marL="514350" indent="0">
              <a:buNone/>
              <a:defRPr sz="900"/>
            </a:lvl3pPr>
            <a:lvl4pPr marL="771525" indent="0">
              <a:buNone/>
              <a:defRPr sz="800"/>
            </a:lvl4pPr>
            <a:lvl5pPr marL="1028700" indent="0">
              <a:buNone/>
              <a:defRPr sz="800"/>
            </a:lvl5pPr>
            <a:lvl6pPr marL="1285875" indent="0">
              <a:buNone/>
              <a:defRPr sz="800"/>
            </a:lvl6pPr>
            <a:lvl7pPr marL="1543050" indent="0">
              <a:buNone/>
              <a:defRPr sz="800"/>
            </a:lvl7pPr>
            <a:lvl8pPr marL="1800225" indent="0">
              <a:buNone/>
              <a:defRPr sz="800"/>
            </a:lvl8pPr>
            <a:lvl9pPr marL="2057400" indent="0">
              <a:buNone/>
              <a:defRPr sz="8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785955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61778"/>
            <a:ext cx="3843338" cy="3781722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862" y="1361778"/>
            <a:ext cx="3843338" cy="3781722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07131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276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037"/>
            <a:ext cx="4039791" cy="480417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57175" indent="0">
              <a:buNone/>
              <a:defRPr sz="110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455"/>
            <a:ext cx="4039791" cy="2962870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24" y="1151037"/>
            <a:ext cx="4041577" cy="480417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57175" indent="0">
              <a:buNone/>
              <a:defRPr sz="110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24" y="1631455"/>
            <a:ext cx="4041577" cy="2962870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57397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85121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32542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490"/>
            <a:ext cx="3008412" cy="871538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447" y="204490"/>
            <a:ext cx="5111353" cy="438983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028"/>
            <a:ext cx="3008412" cy="3518297"/>
          </a:xfrm>
        </p:spPr>
        <p:txBody>
          <a:bodyPr/>
          <a:lstStyle>
            <a:lvl1pPr marL="0" indent="0">
              <a:buNone/>
              <a:defRPr sz="800"/>
            </a:lvl1pPr>
            <a:lvl2pPr marL="257175" indent="0">
              <a:buNone/>
              <a:defRPr sz="700"/>
            </a:lvl2pPr>
            <a:lvl3pPr marL="514350" indent="0">
              <a:buNone/>
              <a:defRPr sz="600"/>
            </a:lvl3pPr>
            <a:lvl4pPr marL="771525" indent="0">
              <a:buNone/>
              <a:defRPr sz="500"/>
            </a:lvl4pPr>
            <a:lvl5pPr marL="1028700" indent="0">
              <a:buNone/>
              <a:defRPr sz="500"/>
            </a:lvl5pPr>
            <a:lvl6pPr marL="1285875" indent="0">
              <a:buNone/>
              <a:defRPr sz="500"/>
            </a:lvl6pPr>
            <a:lvl7pPr marL="1543050" indent="0">
              <a:buNone/>
              <a:defRPr sz="500"/>
            </a:lvl7pPr>
            <a:lvl8pPr marL="1800225" indent="0">
              <a:buNone/>
              <a:defRPr sz="500"/>
            </a:lvl8pPr>
            <a:lvl9pPr marL="2057400" indent="0">
              <a:buNone/>
              <a:defRPr sz="5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05728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94944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89" y="3600450"/>
            <a:ext cx="5486400" cy="425053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89" y="459879"/>
            <a:ext cx="5486400" cy="30861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600"/>
            </a:lvl2pPr>
            <a:lvl3pPr marL="514350" indent="0">
              <a:buNone/>
              <a:defRPr sz="1400"/>
            </a:lvl3pPr>
            <a:lvl4pPr marL="771525" indent="0">
              <a:buNone/>
              <a:defRPr sz="1100"/>
            </a:lvl4pPr>
            <a:lvl5pPr marL="1028700" indent="0">
              <a:buNone/>
              <a:defRPr sz="1100"/>
            </a:lvl5pPr>
            <a:lvl6pPr marL="1285875" indent="0">
              <a:buNone/>
              <a:defRPr sz="1100"/>
            </a:lvl6pPr>
            <a:lvl7pPr marL="1543050" indent="0">
              <a:buNone/>
              <a:defRPr sz="1100"/>
            </a:lvl7pPr>
            <a:lvl8pPr marL="1800225" indent="0">
              <a:buNone/>
              <a:defRPr sz="1100"/>
            </a:lvl8pPr>
            <a:lvl9pPr marL="2057400" indent="0">
              <a:buNone/>
              <a:defRPr sz="11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89" y="4025503"/>
            <a:ext cx="5486400" cy="603647"/>
          </a:xfrm>
        </p:spPr>
        <p:txBody>
          <a:bodyPr/>
          <a:lstStyle>
            <a:lvl1pPr marL="0" indent="0">
              <a:buNone/>
              <a:defRPr sz="800"/>
            </a:lvl1pPr>
            <a:lvl2pPr marL="257175" indent="0">
              <a:buNone/>
              <a:defRPr sz="700"/>
            </a:lvl2pPr>
            <a:lvl3pPr marL="514350" indent="0">
              <a:buNone/>
              <a:defRPr sz="600"/>
            </a:lvl3pPr>
            <a:lvl4pPr marL="771525" indent="0">
              <a:buNone/>
              <a:defRPr sz="500"/>
            </a:lvl4pPr>
            <a:lvl5pPr marL="1028700" indent="0">
              <a:buNone/>
              <a:defRPr sz="500"/>
            </a:lvl5pPr>
            <a:lvl6pPr marL="1285875" indent="0">
              <a:buNone/>
              <a:defRPr sz="500"/>
            </a:lvl6pPr>
            <a:lvl7pPr marL="1543050" indent="0">
              <a:buNone/>
              <a:defRPr sz="500"/>
            </a:lvl7pPr>
            <a:lvl8pPr marL="1800225" indent="0">
              <a:buNone/>
              <a:defRPr sz="500"/>
            </a:lvl8pPr>
            <a:lvl9pPr marL="2057400" indent="0">
              <a:buNone/>
              <a:defRPr sz="5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103829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99893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51435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72275" cy="51435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4094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12" y="3304878"/>
            <a:ext cx="7772400" cy="1021556"/>
          </a:xfrm>
        </p:spPr>
        <p:txBody>
          <a:bodyPr anchor="t"/>
          <a:lstStyle>
            <a:lvl1pPr algn="l">
              <a:defRPr sz="23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12" y="2179737"/>
            <a:ext cx="7772400" cy="1125141"/>
          </a:xfrm>
        </p:spPr>
        <p:txBody>
          <a:bodyPr anchor="b"/>
          <a:lstStyle>
            <a:lvl1pPr marL="0" indent="0">
              <a:buNone/>
              <a:defRPr sz="1100"/>
            </a:lvl1pPr>
            <a:lvl2pPr marL="257175" indent="0">
              <a:buNone/>
              <a:defRPr sz="1000"/>
            </a:lvl2pPr>
            <a:lvl3pPr marL="514350" indent="0">
              <a:buNone/>
              <a:defRPr sz="900"/>
            </a:lvl3pPr>
            <a:lvl4pPr marL="771525" indent="0">
              <a:buNone/>
              <a:defRPr sz="800"/>
            </a:lvl4pPr>
            <a:lvl5pPr marL="1028700" indent="0">
              <a:buNone/>
              <a:defRPr sz="800"/>
            </a:lvl5pPr>
            <a:lvl6pPr marL="1285875" indent="0">
              <a:buNone/>
              <a:defRPr sz="800"/>
            </a:lvl6pPr>
            <a:lvl7pPr marL="1543050" indent="0">
              <a:buNone/>
              <a:defRPr sz="800"/>
            </a:lvl7pPr>
            <a:lvl8pPr marL="1800225" indent="0">
              <a:buNone/>
              <a:defRPr sz="800"/>
            </a:lvl8pPr>
            <a:lvl9pPr marL="2057400" indent="0">
              <a:buNone/>
              <a:defRPr sz="8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261746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914650"/>
            <a:ext cx="3157538" cy="22288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862" y="2914650"/>
            <a:ext cx="3157538" cy="22288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0291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276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037"/>
            <a:ext cx="4039791" cy="480417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57175" indent="0">
              <a:buNone/>
              <a:defRPr sz="110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455"/>
            <a:ext cx="4039791" cy="2962870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24" y="1151037"/>
            <a:ext cx="4041577" cy="480417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57175" indent="0">
              <a:buNone/>
              <a:defRPr sz="110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24" y="1631455"/>
            <a:ext cx="4041577" cy="2962870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35149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8663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29154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490"/>
            <a:ext cx="3008412" cy="871538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447" y="204490"/>
            <a:ext cx="5111353" cy="438983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028"/>
            <a:ext cx="3008412" cy="3518297"/>
          </a:xfrm>
        </p:spPr>
        <p:txBody>
          <a:bodyPr/>
          <a:lstStyle>
            <a:lvl1pPr marL="0" indent="0">
              <a:buNone/>
              <a:defRPr sz="800"/>
            </a:lvl1pPr>
            <a:lvl2pPr marL="257175" indent="0">
              <a:buNone/>
              <a:defRPr sz="700"/>
            </a:lvl2pPr>
            <a:lvl3pPr marL="514350" indent="0">
              <a:buNone/>
              <a:defRPr sz="600"/>
            </a:lvl3pPr>
            <a:lvl4pPr marL="771525" indent="0">
              <a:buNone/>
              <a:defRPr sz="500"/>
            </a:lvl4pPr>
            <a:lvl5pPr marL="1028700" indent="0">
              <a:buNone/>
              <a:defRPr sz="500"/>
            </a:lvl5pPr>
            <a:lvl6pPr marL="1285875" indent="0">
              <a:buNone/>
              <a:defRPr sz="500"/>
            </a:lvl6pPr>
            <a:lvl7pPr marL="1543050" indent="0">
              <a:buNone/>
              <a:defRPr sz="500"/>
            </a:lvl7pPr>
            <a:lvl8pPr marL="1800225" indent="0">
              <a:buNone/>
              <a:defRPr sz="500"/>
            </a:lvl8pPr>
            <a:lvl9pPr marL="2057400" indent="0">
              <a:buNone/>
              <a:defRPr sz="5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680348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89" y="3600450"/>
            <a:ext cx="5486400" cy="425053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89" y="459879"/>
            <a:ext cx="5486400" cy="30861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600"/>
            </a:lvl2pPr>
            <a:lvl3pPr marL="514350" indent="0">
              <a:buNone/>
              <a:defRPr sz="1400"/>
            </a:lvl3pPr>
            <a:lvl4pPr marL="771525" indent="0">
              <a:buNone/>
              <a:defRPr sz="1100"/>
            </a:lvl4pPr>
            <a:lvl5pPr marL="1028700" indent="0">
              <a:buNone/>
              <a:defRPr sz="1100"/>
            </a:lvl5pPr>
            <a:lvl6pPr marL="1285875" indent="0">
              <a:buNone/>
              <a:defRPr sz="1100"/>
            </a:lvl6pPr>
            <a:lvl7pPr marL="1543050" indent="0">
              <a:buNone/>
              <a:defRPr sz="1100"/>
            </a:lvl7pPr>
            <a:lvl8pPr marL="1800225" indent="0">
              <a:buNone/>
              <a:defRPr sz="1100"/>
            </a:lvl8pPr>
            <a:lvl9pPr marL="2057400" indent="0">
              <a:buNone/>
              <a:defRPr sz="11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89" y="4025503"/>
            <a:ext cx="5486400" cy="603647"/>
          </a:xfrm>
        </p:spPr>
        <p:txBody>
          <a:bodyPr/>
          <a:lstStyle>
            <a:lvl1pPr marL="0" indent="0">
              <a:buNone/>
              <a:defRPr sz="800"/>
            </a:lvl1pPr>
            <a:lvl2pPr marL="257175" indent="0">
              <a:buNone/>
              <a:defRPr sz="700"/>
            </a:lvl2pPr>
            <a:lvl3pPr marL="514350" indent="0">
              <a:buNone/>
              <a:defRPr sz="600"/>
            </a:lvl3pPr>
            <a:lvl4pPr marL="771525" indent="0">
              <a:buNone/>
              <a:defRPr sz="500"/>
            </a:lvl4pPr>
            <a:lvl5pPr marL="1028700" indent="0">
              <a:buNone/>
              <a:defRPr sz="500"/>
            </a:lvl5pPr>
            <a:lvl6pPr marL="1285875" indent="0">
              <a:buNone/>
              <a:defRPr sz="500"/>
            </a:lvl6pPr>
            <a:lvl7pPr marL="1543050" indent="0">
              <a:buNone/>
              <a:defRPr sz="500"/>
            </a:lvl7pPr>
            <a:lvl8pPr marL="1800225" indent="0">
              <a:buNone/>
              <a:defRPr sz="500"/>
            </a:lvl8pPr>
            <a:lvl9pPr marL="2057400" indent="0">
              <a:buNone/>
              <a:defRPr sz="5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440078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 descr="CTR-Heayweights Content slide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68288"/>
            <a:ext cx="5832475" cy="1150937"/>
          </a:xfrm>
          <a:prstGeom prst="rect">
            <a:avLst/>
          </a:prstGeom>
          <a:noFill/>
          <a:ln>
            <a:noFill/>
          </a:ln>
          <a:effectLst>
            <a:outerShdw blurRad="231775" dist="38099" dir="2700000" algn="ctr" rotWithShape="0">
              <a:srgbClr val="000000">
                <a:alpha val="74998"/>
              </a:srgbClr>
            </a:outerShdw>
          </a:effectLst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431" tIns="21431" rIns="21431" bIns="2143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Arial" charset="0"/>
              </a:rPr>
              <a:t>HEAVY WEIGHTS</a:t>
            </a:r>
            <a:endParaRPr lang="en-US" dirty="0">
              <a:sym typeface="Arial" charset="0"/>
            </a:endParaRPr>
          </a:p>
        </p:txBody>
      </p:sp>
      <p:sp>
        <p:nvSpPr>
          <p:cNvPr id="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635125"/>
            <a:ext cx="5472112" cy="3024188"/>
          </a:xfrm>
          <a:prstGeom prst="rect">
            <a:avLst/>
          </a:prstGeom>
          <a:noFill/>
          <a:ln>
            <a:noFill/>
          </a:ln>
          <a:effectLst>
            <a:outerShdw blurRad="127000" dist="38099" dir="2700000" algn="ctr" rotWithShape="0">
              <a:srgbClr val="000000">
                <a:alpha val="85000"/>
              </a:srgbClr>
            </a:outerShdw>
          </a:effectLst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431" tIns="21431" rIns="21431" bIns="214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" charset="0"/>
              </a:rPr>
              <a:t>Click to edit Master text styles</a:t>
            </a:r>
          </a:p>
          <a:p>
            <a:pPr lvl="1"/>
            <a:r>
              <a:rPr lang="en-US" dirty="0">
                <a:sym typeface="Arial" charset="0"/>
              </a:rPr>
              <a:t>Second level</a:t>
            </a:r>
          </a:p>
          <a:p>
            <a:pPr lvl="2"/>
            <a:r>
              <a:rPr lang="en-US" dirty="0">
                <a:sym typeface="Arial" charset="0"/>
              </a:rPr>
              <a:t>Third level</a:t>
            </a:r>
          </a:p>
          <a:p>
            <a:pPr lvl="3"/>
            <a:r>
              <a:rPr lang="en-US" dirty="0">
                <a:sym typeface="Arial" charset="0"/>
              </a:rPr>
              <a:t>Fourth level</a:t>
            </a:r>
          </a:p>
          <a:p>
            <a:pPr lvl="4"/>
            <a:r>
              <a:rPr lang="en-US" dirty="0">
                <a:sym typeface="Arial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FFF00"/>
          </a:solidFill>
          <a:latin typeface="Avenir Heavy"/>
          <a:ea typeface="+mj-ea"/>
          <a:cs typeface="Avenir Heavy"/>
          <a:sym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FFF00"/>
          </a:solidFill>
          <a:latin typeface="Avenir Heavy" charset="0"/>
          <a:ea typeface="ヒラギノ角ゴ ProN W6" charset="0"/>
          <a:cs typeface="ヒラギノ角ゴ ProN W6" charset="0"/>
          <a:sym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FFF00"/>
          </a:solidFill>
          <a:latin typeface="Avenir Heavy" charset="0"/>
          <a:ea typeface="ヒラギノ角ゴ ProN W6" charset="0"/>
          <a:cs typeface="ヒラギノ角ゴ ProN W6" charset="0"/>
          <a:sym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FFF00"/>
          </a:solidFill>
          <a:latin typeface="Avenir Heavy" charset="0"/>
          <a:ea typeface="ヒラギノ角ゴ ProN W6" charset="0"/>
          <a:cs typeface="ヒラギノ角ゴ ProN W6" charset="0"/>
          <a:sym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FFF00"/>
          </a:solidFill>
          <a:latin typeface="Avenir Heavy" charset="0"/>
          <a:ea typeface="ヒラギノ角ゴ ProN W6" charset="0"/>
          <a:cs typeface="ヒラギノ角ゴ ProN W6" charset="0"/>
          <a:sym typeface="Arial" charset="0"/>
        </a:defRPr>
      </a:lvl5pPr>
      <a:lvl6pPr marL="257175" algn="ctr" rtl="0" fontAlgn="base">
        <a:spcBef>
          <a:spcPct val="0"/>
        </a:spcBef>
        <a:spcAft>
          <a:spcPct val="0"/>
        </a:spcAft>
        <a:defRPr sz="3600" b="1">
          <a:solidFill>
            <a:srgbClr val="004080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6pPr>
      <a:lvl7pPr marL="514350" algn="ctr" rtl="0" fontAlgn="base">
        <a:spcBef>
          <a:spcPct val="0"/>
        </a:spcBef>
        <a:spcAft>
          <a:spcPct val="0"/>
        </a:spcAft>
        <a:defRPr sz="3600" b="1">
          <a:solidFill>
            <a:srgbClr val="004080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7pPr>
      <a:lvl8pPr marL="771525" algn="ctr" rtl="0" fontAlgn="base">
        <a:spcBef>
          <a:spcPct val="0"/>
        </a:spcBef>
        <a:spcAft>
          <a:spcPct val="0"/>
        </a:spcAft>
        <a:defRPr sz="3600" b="1">
          <a:solidFill>
            <a:srgbClr val="004080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8pPr>
      <a:lvl9pPr marL="1028700" algn="ctr" rtl="0" fontAlgn="base">
        <a:spcBef>
          <a:spcPct val="0"/>
        </a:spcBef>
        <a:spcAft>
          <a:spcPct val="0"/>
        </a:spcAft>
        <a:defRPr sz="3600" b="1">
          <a:solidFill>
            <a:srgbClr val="004080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9pPr>
    </p:titleStyle>
    <p:bodyStyle>
      <a:lvl1pPr marL="514350" indent="-514350" algn="l" rtl="0" eaLnBrk="0" fontAlgn="base" hangingPunct="0">
        <a:spcBef>
          <a:spcPts val="563"/>
        </a:spcBef>
        <a:spcAft>
          <a:spcPct val="0"/>
        </a:spcAft>
        <a:buSzPct val="100000"/>
        <a:buFont typeface="ヒラギノ角ゴ ProN W6" charset="0"/>
        <a:buAutoNum type="circleNumDbPlain"/>
        <a:defRPr sz="3200">
          <a:solidFill>
            <a:srgbClr val="FFFF00"/>
          </a:solidFill>
          <a:latin typeface="Avenir Book"/>
          <a:ea typeface="+mn-ea"/>
          <a:cs typeface="Avenir Book"/>
          <a:sym typeface="Arial" charset="0"/>
        </a:defRPr>
      </a:lvl1pPr>
      <a:lvl2pPr marL="835025" indent="-514350" algn="l" rtl="0" eaLnBrk="0" fontAlgn="base" hangingPunct="0">
        <a:spcBef>
          <a:spcPts val="500"/>
        </a:spcBef>
        <a:spcAft>
          <a:spcPct val="0"/>
        </a:spcAft>
        <a:buSzPct val="100000"/>
        <a:buFont typeface="ヒラギノ角ゴ ProN W6" charset="0"/>
        <a:buAutoNum type="circleNumDbPlain"/>
        <a:defRPr sz="2800">
          <a:solidFill>
            <a:srgbClr val="FFFF00"/>
          </a:solidFill>
          <a:latin typeface="Avenir Book"/>
          <a:ea typeface="+mn-ea"/>
          <a:cs typeface="Avenir Book"/>
          <a:sym typeface="Arial" charset="0"/>
        </a:defRPr>
      </a:lvl2pPr>
      <a:lvl3pPr marL="1120775" indent="-457200" algn="l" rtl="0" eaLnBrk="0" fontAlgn="base" hangingPunct="0">
        <a:spcBef>
          <a:spcPts val="450"/>
        </a:spcBef>
        <a:spcAft>
          <a:spcPct val="0"/>
        </a:spcAft>
        <a:buSzPct val="100000"/>
        <a:buFont typeface="ヒラギノ角ゴ ProN W6" charset="0"/>
        <a:buAutoNum type="circleNumDbPlain"/>
        <a:defRPr sz="2400">
          <a:solidFill>
            <a:srgbClr val="FFFF00"/>
          </a:solidFill>
          <a:latin typeface="Avenir Book"/>
          <a:ea typeface="+mn-ea"/>
          <a:cs typeface="Avenir Book"/>
          <a:sym typeface="Arial" charset="0"/>
        </a:defRPr>
      </a:lvl3pPr>
      <a:lvl4pPr marL="1349375" indent="-342900" algn="l" rtl="0" eaLnBrk="0" fontAlgn="base" hangingPunct="0">
        <a:spcBef>
          <a:spcPts val="338"/>
        </a:spcBef>
        <a:spcAft>
          <a:spcPct val="0"/>
        </a:spcAft>
        <a:buSzPct val="100000"/>
        <a:buFont typeface="ヒラギノ角ゴ ProN W6" charset="0"/>
        <a:buAutoNum type="circleNumDbPlain"/>
        <a:defRPr i="1">
          <a:solidFill>
            <a:srgbClr val="FFFF00"/>
          </a:solidFill>
          <a:latin typeface="Avenir Book"/>
          <a:ea typeface="+mn-ea"/>
          <a:cs typeface="Avenir Book"/>
          <a:sym typeface="Arial" charset="0"/>
        </a:defRPr>
      </a:lvl4pPr>
      <a:lvl5pPr marL="1692275" indent="-342900" algn="l" rtl="0" eaLnBrk="0" fontAlgn="base" hangingPunct="0">
        <a:spcBef>
          <a:spcPts val="338"/>
        </a:spcBef>
        <a:spcAft>
          <a:spcPct val="0"/>
        </a:spcAft>
        <a:buSzPct val="100000"/>
        <a:buFont typeface="ヒラギノ角ゴ ProN W6" charset="0"/>
        <a:buAutoNum type="circleNumDbPlain"/>
        <a:defRPr i="1">
          <a:solidFill>
            <a:srgbClr val="FFFF00"/>
          </a:solidFill>
          <a:latin typeface="Avenir Book"/>
          <a:ea typeface="+mn-ea"/>
          <a:cs typeface="Avenir Book"/>
          <a:sym typeface="Arial" charset="0"/>
        </a:defRPr>
      </a:lvl5pPr>
      <a:lvl6pPr marL="1607344" algn="ctr" rtl="0" fontAlgn="base">
        <a:spcBef>
          <a:spcPts val="338"/>
        </a:spcBef>
        <a:spcAft>
          <a:spcPct val="0"/>
        </a:spcAft>
        <a:defRPr sz="1500" i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1864519" algn="ctr" rtl="0" fontAlgn="base">
        <a:spcBef>
          <a:spcPts val="338"/>
        </a:spcBef>
        <a:spcAft>
          <a:spcPct val="0"/>
        </a:spcAft>
        <a:defRPr sz="1500" i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2121694" algn="ctr" rtl="0" fontAlgn="base">
        <a:spcBef>
          <a:spcPts val="338"/>
        </a:spcBef>
        <a:spcAft>
          <a:spcPct val="0"/>
        </a:spcAft>
        <a:defRPr sz="1500" i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2378869" algn="ctr" rtl="0" fontAlgn="base">
        <a:spcBef>
          <a:spcPts val="338"/>
        </a:spcBef>
        <a:spcAft>
          <a:spcPct val="0"/>
        </a:spcAft>
        <a:defRPr sz="1500" i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23348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1431" tIns="21431" rIns="21431" bIns="2143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62075"/>
            <a:ext cx="7772400" cy="37814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1431" tIns="21431" rIns="21431" bIns="214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4080"/>
          </a:solidFill>
          <a:latin typeface="+mj-lt"/>
          <a:ea typeface="+mj-ea"/>
          <a:cs typeface="+mj-cs"/>
          <a:sym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4080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4080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4080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4080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5pPr>
      <a:lvl6pPr marL="257175" algn="ctr" rtl="0" fontAlgn="base">
        <a:spcBef>
          <a:spcPct val="0"/>
        </a:spcBef>
        <a:spcAft>
          <a:spcPct val="0"/>
        </a:spcAft>
        <a:defRPr sz="2900" b="1">
          <a:solidFill>
            <a:srgbClr val="004080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6pPr>
      <a:lvl7pPr marL="514350" algn="ctr" rtl="0" fontAlgn="base">
        <a:spcBef>
          <a:spcPct val="0"/>
        </a:spcBef>
        <a:spcAft>
          <a:spcPct val="0"/>
        </a:spcAft>
        <a:defRPr sz="2900" b="1">
          <a:solidFill>
            <a:srgbClr val="004080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7pPr>
      <a:lvl8pPr marL="771525" algn="ctr" rtl="0" fontAlgn="base">
        <a:spcBef>
          <a:spcPct val="0"/>
        </a:spcBef>
        <a:spcAft>
          <a:spcPct val="0"/>
        </a:spcAft>
        <a:defRPr sz="2900" b="1">
          <a:solidFill>
            <a:srgbClr val="004080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8pPr>
      <a:lvl9pPr marL="1028700" algn="ctr" rtl="0" fontAlgn="base">
        <a:spcBef>
          <a:spcPct val="0"/>
        </a:spcBef>
        <a:spcAft>
          <a:spcPct val="0"/>
        </a:spcAft>
        <a:defRPr sz="2900" b="1">
          <a:solidFill>
            <a:srgbClr val="004080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9pPr>
    </p:titleStyle>
    <p:bodyStyle>
      <a:lvl1pPr marL="192088" indent="-192088" algn="l" rtl="0" eaLnBrk="0" fontAlgn="base" hangingPunct="0">
        <a:spcBef>
          <a:spcPts val="563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395288" indent="-160338" algn="l" rtl="0" eaLnBrk="0" fontAlgn="base" hangingPunct="0">
        <a:spcBef>
          <a:spcPts val="500"/>
        </a:spcBef>
        <a:spcAft>
          <a:spcPct val="0"/>
        </a:spcAft>
        <a:buClr>
          <a:srgbClr val="004080"/>
        </a:buClr>
        <a:buSzPct val="100000"/>
        <a:buFont typeface="Arial" charset="0"/>
        <a:buChar char="–"/>
        <a:defRPr sz="2000">
          <a:solidFill>
            <a:srgbClr val="004080"/>
          </a:solidFill>
          <a:latin typeface="+mn-lt"/>
          <a:ea typeface="+mn-ea"/>
          <a:cs typeface="+mn-cs"/>
          <a:sym typeface="Arial" charset="0"/>
        </a:defRPr>
      </a:lvl2pPr>
      <a:lvl3pPr marL="620713" indent="-128588" algn="l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877888" indent="-128588" algn="l" rtl="0" eaLnBrk="0" fontAlgn="base" hangingPunct="0">
        <a:spcBef>
          <a:spcPts val="338"/>
        </a:spcBef>
        <a:spcAft>
          <a:spcPct val="0"/>
        </a:spcAft>
        <a:buClr>
          <a:srgbClr val="004080"/>
        </a:buClr>
        <a:buSzPct val="100000"/>
        <a:buFont typeface="Arial" charset="0"/>
        <a:buChar char="–"/>
        <a:defRPr sz="1500" i="1">
          <a:solidFill>
            <a:srgbClr val="004080"/>
          </a:solidFill>
          <a:latin typeface="+mn-lt"/>
          <a:ea typeface="+mn-ea"/>
          <a:cs typeface="+mn-cs"/>
          <a:sym typeface="Arial" charset="0"/>
        </a:defRPr>
      </a:lvl4pPr>
      <a:lvl5pPr marL="1135063" indent="-128588" algn="l" rtl="0" eaLnBrk="0" fontAlgn="base" hangingPunct="0">
        <a:spcBef>
          <a:spcPts val="338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1500" i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1393031" indent="-128588" algn="l" rtl="0" fontAlgn="base">
        <a:spcBef>
          <a:spcPts val="338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1500" i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1650206" indent="-128588" algn="l" rtl="0" fontAlgn="base">
        <a:spcBef>
          <a:spcPts val="338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1500" i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1907381" indent="-128588" algn="l" rtl="0" fontAlgn="base">
        <a:spcBef>
          <a:spcPts val="338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1500" i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2164556" indent="-128588" algn="l" rtl="0" fontAlgn="base">
        <a:spcBef>
          <a:spcPts val="338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1500" i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CTR-Heayweights Title sl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CTR-Heayweights-mental-tit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25208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CTR-Heayweights-mental-tit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95288" y="268288"/>
            <a:ext cx="7705104" cy="1150937"/>
          </a:xfrm>
        </p:spPr>
        <p:txBody>
          <a:bodyPr/>
          <a:lstStyle/>
          <a:p>
            <a:r>
              <a:rPr lang="en-US" sz="3600" dirty="0" err="1" smtClean="0"/>
              <a:t>www.mindandsoulfoundation.org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67544" y="1635125"/>
            <a:ext cx="5040560" cy="3024188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</a:t>
            </a:r>
            <a:r>
              <a:rPr lang="en-US" sz="2800" b="1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acebook.com</a:t>
            </a:r>
            <a:r>
              <a:rPr lang="en-US" sz="28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/</a:t>
            </a:r>
            <a:r>
              <a:rPr lang="en-US" sz="2800" b="1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mindandsouluk</a:t>
            </a:r>
            <a:endParaRPr lang="en-US" sz="2800" b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28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@</a:t>
            </a:r>
            <a:r>
              <a:rPr lang="en-US" sz="2800" b="1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mindandsouluk</a:t>
            </a:r>
            <a:endParaRPr lang="en-US" sz="2800" b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2663691"/>
              </p:ext>
            </p:extLst>
          </p:nvPr>
        </p:nvGraphicFramePr>
        <p:xfrm>
          <a:off x="-27360" y="0"/>
          <a:ext cx="9171360" cy="5083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5680"/>
                <a:gridCol w="4585680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True Guilt</a:t>
                      </a:r>
                      <a:endParaRPr lang="en-GB" sz="2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180000" marR="180000" marT="72000" marB="72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False Guilt</a:t>
                      </a:r>
                      <a:endParaRPr lang="en-GB" sz="2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180000" marR="180000" marT="72000" marB="7200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Repentance brings forgiveness and peace</a:t>
                      </a:r>
                    </a:p>
                  </a:txBody>
                  <a:tcPr marL="180000" marR="180000" marT="72000" marB="7200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Repentance never feels like enough</a:t>
                      </a:r>
                    </a:p>
                  </a:txBody>
                  <a:tcPr marL="180000" marR="180000" marT="72000" marB="7200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Identity is gained, we are the forgiven children of God</a:t>
                      </a:r>
                    </a:p>
                  </a:txBody>
                  <a:tcPr marL="180000" marR="180000" marT="72000" marB="7200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Identity is lost, we do not feel worthy to be called His children</a:t>
                      </a:r>
                    </a:p>
                  </a:txBody>
                  <a:tcPr marL="180000" marR="180000" marT="72000" marB="7200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Lack of repentance is also called denial – we lack moral insight </a:t>
                      </a:r>
                    </a:p>
                  </a:txBody>
                  <a:tcPr marL="180000" marR="180000" marT="72000" marB="7200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Lack of repentance is not relevant as there is nothing to repent of</a:t>
                      </a:r>
                    </a:p>
                  </a:txBody>
                  <a:tcPr marL="180000" marR="180000" marT="72000" marB="7200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Leads us towards God for forgiveness and salvation</a:t>
                      </a:r>
                    </a:p>
                  </a:txBody>
                  <a:tcPr marL="180000" marR="180000" marT="72000" marB="7200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Leads us away from God, believing the barrier to be insurmountable </a:t>
                      </a:r>
                    </a:p>
                  </a:txBody>
                  <a:tcPr marL="180000" marR="180000" marT="72000" marB="7200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Focuses on the root issue – our damaged relationship with God</a:t>
                      </a:r>
                    </a:p>
                  </a:txBody>
                  <a:tcPr marL="180000" marR="180000" marT="72000" marB="7200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Focuses on the detail – all the various sins we </a:t>
                      </a:r>
                      <a:r>
                        <a:rPr lang="en-GB" sz="1800" i="1" dirty="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think</a:t>
                      </a:r>
                      <a:r>
                        <a:rPr lang="en-GB" sz="1800" dirty="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 we have committed</a:t>
                      </a:r>
                    </a:p>
                  </a:txBody>
                  <a:tcPr marL="180000" marR="180000" marT="72000" marB="7200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Leads to healthy remorse and then to praise and worship</a:t>
                      </a:r>
                    </a:p>
                  </a:txBody>
                  <a:tcPr marL="180000" marR="180000" marT="72000" marB="7200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Leads to unhealthy rumination and worry</a:t>
                      </a:r>
                    </a:p>
                  </a:txBody>
                  <a:tcPr marL="180000" marR="180000" marT="72000" marB="7200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Is felt more keenly with spiritual maturity, as we realise how human we are</a:t>
                      </a:r>
                    </a:p>
                  </a:txBody>
                  <a:tcPr marL="180000" marR="180000" marT="72000" marB="7200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Is felt most keenly when distant from God, and we believe it keeps us there</a:t>
                      </a:r>
                    </a:p>
                  </a:txBody>
                  <a:tcPr marL="180000" marR="180000" marT="72000" marB="7200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38352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7494"/>
            <a:ext cx="6120680" cy="1152128"/>
          </a:xfrm>
        </p:spPr>
        <p:txBody>
          <a:bodyPr/>
          <a:lstStyle/>
          <a:p>
            <a:r>
              <a:rPr lang="en-US" dirty="0" smtClean="0"/>
              <a:t>OWN BACK YARD</a:t>
            </a:r>
            <a:endParaRPr lang="en-US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75" b="13575"/>
          <a:stretch>
            <a:fillRect/>
          </a:stretch>
        </p:blipFill>
        <p:spPr bwMode="auto">
          <a:xfrm>
            <a:off x="0" y="19091"/>
            <a:ext cx="9252520" cy="5113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26337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2546"/>
            <a:ext cx="91440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7894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ounded Rectangle 6"/>
          <p:cNvSpPr>
            <a:spLocks noChangeArrowheads="1"/>
          </p:cNvSpPr>
          <p:nvPr/>
        </p:nvSpPr>
        <p:spPr bwMode="auto">
          <a:xfrm>
            <a:off x="250825" y="339725"/>
            <a:ext cx="5041255" cy="3744193"/>
          </a:xfrm>
          <a:prstGeom prst="roundRect">
            <a:avLst>
              <a:gd name="adj" fmla="val 5301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560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3" t="15135" r="21066"/>
          <a:stretch>
            <a:fillRect/>
          </a:stretch>
        </p:blipFill>
        <p:spPr bwMode="auto">
          <a:xfrm>
            <a:off x="468313" y="484189"/>
            <a:ext cx="3344282" cy="2793474"/>
          </a:xfrm>
          <a:prstGeom prst="rect">
            <a:avLst/>
          </a:prstGeom>
          <a:noFill/>
          <a:ln>
            <a:noFill/>
          </a:ln>
          <a:effectLst>
            <a:outerShdw blurRad="292100" dist="139699" dir="2700000" algn="ctr" rotWithShape="0">
              <a:schemeClr val="bg2">
                <a:alpha val="64999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1" t="14815" r="21228" b="261"/>
          <a:stretch>
            <a:fillRect/>
          </a:stretch>
        </p:blipFill>
        <p:spPr bwMode="auto">
          <a:xfrm>
            <a:off x="1116013" y="850901"/>
            <a:ext cx="3344282" cy="2796104"/>
          </a:xfrm>
          <a:prstGeom prst="rect">
            <a:avLst/>
          </a:prstGeom>
          <a:noFill/>
          <a:ln>
            <a:noFill/>
          </a:ln>
          <a:effectLst>
            <a:outerShdw blurRad="292100" dist="139699" dir="2700000" algn="ctr" rotWithShape="0">
              <a:schemeClr val="bg2">
                <a:alpha val="64999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8" t="15076" r="21494"/>
          <a:stretch>
            <a:fillRect/>
          </a:stretch>
        </p:blipFill>
        <p:spPr bwMode="auto">
          <a:xfrm>
            <a:off x="1835150" y="1211263"/>
            <a:ext cx="3325879" cy="2796104"/>
          </a:xfrm>
          <a:prstGeom prst="rect">
            <a:avLst/>
          </a:prstGeom>
          <a:noFill/>
          <a:ln>
            <a:noFill/>
          </a:ln>
          <a:effectLst>
            <a:outerShdw blurRad="292100" dist="139699" dir="2700000" algn="ctr" rotWithShape="0">
              <a:schemeClr val="bg2">
                <a:alpha val="64999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9512" y="4155926"/>
            <a:ext cx="8352928" cy="7078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l"/>
            <a:r>
              <a:rPr lang="en-US" sz="4000" b="1" dirty="0" err="1" smtClean="0">
                <a:solidFill>
                  <a:srgbClr val="FFFF00"/>
                </a:solidFill>
                <a:latin typeface="Avenir Book"/>
                <a:cs typeface="Avenir Book"/>
              </a:rPr>
              <a:t>www.mentalhealthaccesspack.org</a:t>
            </a:r>
            <a:endParaRPr lang="en-US" sz="4000" b="1" dirty="0">
              <a:solidFill>
                <a:srgbClr val="FFFF00"/>
              </a:solidFill>
              <a:latin typeface="Avenir Book"/>
              <a:cs typeface="Avenir Book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INTERVIEW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endParaRPr lang="en-US" dirty="0" smtClean="0"/>
          </a:p>
          <a:p>
            <a:pPr>
              <a:buFont typeface="+mj-ea"/>
              <a:buAutoNum type="circleNumDbPlain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6324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683568" y="3003798"/>
            <a:ext cx="1008360" cy="1150937"/>
          </a:xfrm>
          <a:prstGeom prst="rect">
            <a:avLst/>
          </a:prstGeom>
          <a:noFill/>
          <a:ln>
            <a:noFill/>
          </a:ln>
          <a:effectLst>
            <a:outerShdw blurRad="231775" dist="38099" dir="2700000" algn="ctr" rotWithShape="0">
              <a:srgbClr val="000000">
                <a:alpha val="74998"/>
              </a:srgbClr>
            </a:outerShdw>
          </a:effectLst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431" tIns="21431" rIns="21431" bIns="21431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F00"/>
                </a:solidFill>
                <a:latin typeface="Avenir Heavy"/>
                <a:ea typeface="+mj-ea"/>
                <a:cs typeface="Avenir Heavy"/>
                <a:sym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F00"/>
                </a:solidFill>
                <a:latin typeface="Avenir Heavy" charset="0"/>
                <a:ea typeface="ヒラギノ角ゴ ProN W6" charset="0"/>
                <a:cs typeface="ヒラギノ角ゴ ProN W6" charset="0"/>
                <a:sym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F00"/>
                </a:solidFill>
                <a:latin typeface="Avenir Heavy" charset="0"/>
                <a:ea typeface="ヒラギノ角ゴ ProN W6" charset="0"/>
                <a:cs typeface="ヒラギノ角ゴ ProN W6" charset="0"/>
                <a:sym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F00"/>
                </a:solidFill>
                <a:latin typeface="Avenir Heavy" charset="0"/>
                <a:ea typeface="ヒラギノ角ゴ ProN W6" charset="0"/>
                <a:cs typeface="ヒラギノ角ゴ ProN W6" charset="0"/>
                <a:sym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F00"/>
                </a:solidFill>
                <a:latin typeface="Avenir Heavy" charset="0"/>
                <a:ea typeface="ヒラギノ角ゴ ProN W6" charset="0"/>
                <a:cs typeface="ヒラギノ角ゴ ProN W6" charset="0"/>
                <a:sym typeface="Arial" charset="0"/>
              </a:defRPr>
            </a:lvl5pPr>
            <a:lvl6pPr marL="257175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4080"/>
                </a:solidFill>
                <a:latin typeface="Arial" charset="0"/>
                <a:ea typeface="ヒラギノ角ゴ ProN W6" charset="0"/>
                <a:cs typeface="ヒラギノ角ゴ ProN W6" charset="0"/>
                <a:sym typeface="Arial" charset="0"/>
              </a:defRPr>
            </a:lvl6pPr>
            <a:lvl7pPr marL="51435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4080"/>
                </a:solidFill>
                <a:latin typeface="Arial" charset="0"/>
                <a:ea typeface="ヒラギノ角ゴ ProN W6" charset="0"/>
                <a:cs typeface="ヒラギノ角ゴ ProN W6" charset="0"/>
                <a:sym typeface="Arial" charset="0"/>
              </a:defRPr>
            </a:lvl7pPr>
            <a:lvl8pPr marL="771525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4080"/>
                </a:solidFill>
                <a:latin typeface="Arial" charset="0"/>
                <a:ea typeface="ヒラギノ角ゴ ProN W6" charset="0"/>
                <a:cs typeface="ヒラギノ角ゴ ProN W6" charset="0"/>
                <a:sym typeface="Arial" charset="0"/>
              </a:defRPr>
            </a:lvl8pPr>
            <a:lvl9pPr marL="10287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4080"/>
                </a:solidFill>
                <a:latin typeface="Arial" charset="0"/>
                <a:ea typeface="ヒラギノ角ゴ ProN W6" charset="0"/>
                <a:cs typeface="ヒラギノ角ゴ ProN W6" charset="0"/>
                <a:sym typeface="Arial" charset="0"/>
              </a:defRPr>
            </a:lvl9pPr>
          </a:lstStyle>
          <a:p>
            <a:pPr algn="ctr">
              <a:defRPr/>
            </a:pPr>
            <a:r>
              <a:rPr lang="en-US" b="0" dirty="0" smtClean="0"/>
              <a:t>£8</a:t>
            </a:r>
            <a:endParaRPr lang="en-US" b="0" dirty="0"/>
          </a:p>
        </p:txBody>
      </p:sp>
      <p:pic>
        <p:nvPicPr>
          <p:cNvPr id="6" name="Picture 5" descr="cover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411510"/>
            <a:ext cx="1610799" cy="2520280"/>
          </a:xfrm>
          <a:prstGeom prst="rect">
            <a:avLst/>
          </a:prstGeom>
        </p:spPr>
      </p:pic>
      <p:pic>
        <p:nvPicPr>
          <p:cNvPr id="7" name="Picture 6" descr="Guilt Book - cover high 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48" y="411510"/>
            <a:ext cx="1610372" cy="2520280"/>
          </a:xfrm>
          <a:prstGeom prst="rect">
            <a:avLst/>
          </a:prstGeom>
        </p:spPr>
      </p:pic>
      <p:pic>
        <p:nvPicPr>
          <p:cNvPr id="9" name="Picture 8" descr="stuffoflife_cover-jp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169" y="411510"/>
            <a:ext cx="1762975" cy="252028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2555776" y="3003798"/>
            <a:ext cx="1008360" cy="1150937"/>
          </a:xfrm>
          <a:prstGeom prst="rect">
            <a:avLst/>
          </a:prstGeom>
          <a:noFill/>
          <a:ln>
            <a:noFill/>
          </a:ln>
          <a:effectLst>
            <a:outerShdw blurRad="231775" dist="38099" dir="2700000" algn="ctr" rotWithShape="0">
              <a:srgbClr val="000000">
                <a:alpha val="74998"/>
              </a:srgbClr>
            </a:outerShdw>
          </a:effectLst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431" tIns="21431" rIns="21431" bIns="21431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F00"/>
                </a:solidFill>
                <a:latin typeface="Avenir Heavy"/>
                <a:ea typeface="+mj-ea"/>
                <a:cs typeface="Avenir Heavy"/>
                <a:sym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F00"/>
                </a:solidFill>
                <a:latin typeface="Avenir Heavy" charset="0"/>
                <a:ea typeface="ヒラギノ角ゴ ProN W6" charset="0"/>
                <a:cs typeface="ヒラギノ角ゴ ProN W6" charset="0"/>
                <a:sym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F00"/>
                </a:solidFill>
                <a:latin typeface="Avenir Heavy" charset="0"/>
                <a:ea typeface="ヒラギノ角ゴ ProN W6" charset="0"/>
                <a:cs typeface="ヒラギノ角ゴ ProN W6" charset="0"/>
                <a:sym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F00"/>
                </a:solidFill>
                <a:latin typeface="Avenir Heavy" charset="0"/>
                <a:ea typeface="ヒラギノ角ゴ ProN W6" charset="0"/>
                <a:cs typeface="ヒラギノ角ゴ ProN W6" charset="0"/>
                <a:sym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F00"/>
                </a:solidFill>
                <a:latin typeface="Avenir Heavy" charset="0"/>
                <a:ea typeface="ヒラギノ角ゴ ProN W6" charset="0"/>
                <a:cs typeface="ヒラギノ角ゴ ProN W6" charset="0"/>
                <a:sym typeface="Arial" charset="0"/>
              </a:defRPr>
            </a:lvl5pPr>
            <a:lvl6pPr marL="257175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4080"/>
                </a:solidFill>
                <a:latin typeface="Arial" charset="0"/>
                <a:ea typeface="ヒラギノ角ゴ ProN W6" charset="0"/>
                <a:cs typeface="ヒラギノ角ゴ ProN W6" charset="0"/>
                <a:sym typeface="Arial" charset="0"/>
              </a:defRPr>
            </a:lvl6pPr>
            <a:lvl7pPr marL="51435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4080"/>
                </a:solidFill>
                <a:latin typeface="Arial" charset="0"/>
                <a:ea typeface="ヒラギノ角ゴ ProN W6" charset="0"/>
                <a:cs typeface="ヒラギノ角ゴ ProN W6" charset="0"/>
                <a:sym typeface="Arial" charset="0"/>
              </a:defRPr>
            </a:lvl7pPr>
            <a:lvl8pPr marL="771525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4080"/>
                </a:solidFill>
                <a:latin typeface="Arial" charset="0"/>
                <a:ea typeface="ヒラギノ角ゴ ProN W6" charset="0"/>
                <a:cs typeface="ヒラギノ角ゴ ProN W6" charset="0"/>
                <a:sym typeface="Arial" charset="0"/>
              </a:defRPr>
            </a:lvl8pPr>
            <a:lvl9pPr marL="10287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4080"/>
                </a:solidFill>
                <a:latin typeface="Arial" charset="0"/>
                <a:ea typeface="ヒラギノ角ゴ ProN W6" charset="0"/>
                <a:cs typeface="ヒラギノ角ゴ ProN W6" charset="0"/>
                <a:sym typeface="Arial" charset="0"/>
              </a:defRPr>
            </a:lvl9pPr>
          </a:lstStyle>
          <a:p>
            <a:pPr algn="ctr">
              <a:defRPr/>
            </a:pPr>
            <a:r>
              <a:rPr lang="en-US" b="0" dirty="0" smtClean="0"/>
              <a:t>£8</a:t>
            </a:r>
            <a:endParaRPr lang="en-US" b="0" dirty="0"/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499992" y="3003798"/>
            <a:ext cx="1008360" cy="1150937"/>
          </a:xfrm>
          <a:prstGeom prst="rect">
            <a:avLst/>
          </a:prstGeom>
          <a:noFill/>
          <a:ln>
            <a:noFill/>
          </a:ln>
          <a:effectLst>
            <a:outerShdw blurRad="231775" dist="38099" dir="2700000" algn="ctr" rotWithShape="0">
              <a:srgbClr val="000000">
                <a:alpha val="74998"/>
              </a:srgbClr>
            </a:outerShdw>
          </a:effectLst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431" tIns="21431" rIns="21431" bIns="21431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F00"/>
                </a:solidFill>
                <a:latin typeface="Avenir Heavy"/>
                <a:ea typeface="+mj-ea"/>
                <a:cs typeface="Avenir Heavy"/>
                <a:sym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F00"/>
                </a:solidFill>
                <a:latin typeface="Avenir Heavy" charset="0"/>
                <a:ea typeface="ヒラギノ角ゴ ProN W6" charset="0"/>
                <a:cs typeface="ヒラギノ角ゴ ProN W6" charset="0"/>
                <a:sym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F00"/>
                </a:solidFill>
                <a:latin typeface="Avenir Heavy" charset="0"/>
                <a:ea typeface="ヒラギノ角ゴ ProN W6" charset="0"/>
                <a:cs typeface="ヒラギノ角ゴ ProN W6" charset="0"/>
                <a:sym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F00"/>
                </a:solidFill>
                <a:latin typeface="Avenir Heavy" charset="0"/>
                <a:ea typeface="ヒラギノ角ゴ ProN W6" charset="0"/>
                <a:cs typeface="ヒラギノ角ゴ ProN W6" charset="0"/>
                <a:sym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F00"/>
                </a:solidFill>
                <a:latin typeface="Avenir Heavy" charset="0"/>
                <a:ea typeface="ヒラギノ角ゴ ProN W6" charset="0"/>
                <a:cs typeface="ヒラギノ角ゴ ProN W6" charset="0"/>
                <a:sym typeface="Arial" charset="0"/>
              </a:defRPr>
            </a:lvl5pPr>
            <a:lvl6pPr marL="257175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4080"/>
                </a:solidFill>
                <a:latin typeface="Arial" charset="0"/>
                <a:ea typeface="ヒラギノ角ゴ ProN W6" charset="0"/>
                <a:cs typeface="ヒラギノ角ゴ ProN W6" charset="0"/>
                <a:sym typeface="Arial" charset="0"/>
              </a:defRPr>
            </a:lvl6pPr>
            <a:lvl7pPr marL="51435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4080"/>
                </a:solidFill>
                <a:latin typeface="Arial" charset="0"/>
                <a:ea typeface="ヒラギノ角ゴ ProN W6" charset="0"/>
                <a:cs typeface="ヒラギノ角ゴ ProN W6" charset="0"/>
                <a:sym typeface="Arial" charset="0"/>
              </a:defRPr>
            </a:lvl7pPr>
            <a:lvl8pPr marL="771525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4080"/>
                </a:solidFill>
                <a:latin typeface="Arial" charset="0"/>
                <a:ea typeface="ヒラギノ角ゴ ProN W6" charset="0"/>
                <a:cs typeface="ヒラギノ角ゴ ProN W6" charset="0"/>
                <a:sym typeface="Arial" charset="0"/>
              </a:defRPr>
            </a:lvl8pPr>
            <a:lvl9pPr marL="10287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4080"/>
                </a:solidFill>
                <a:latin typeface="Arial" charset="0"/>
                <a:ea typeface="ヒラギノ角ゴ ProN W6" charset="0"/>
                <a:cs typeface="ヒラギノ角ゴ ProN W6" charset="0"/>
                <a:sym typeface="Arial" charset="0"/>
              </a:defRPr>
            </a:lvl9pPr>
          </a:lstStyle>
          <a:p>
            <a:pPr algn="ctr">
              <a:defRPr/>
            </a:pPr>
            <a:r>
              <a:rPr lang="en-US" b="0" dirty="0" smtClean="0"/>
              <a:t>£5</a:t>
            </a:r>
            <a:endParaRPr lang="en-US" b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- Title Slide">
  <a:themeElements>
    <a:clrScheme name="Default - Title Sl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Slide">
      <a:majorFont>
        <a:latin typeface="Arial"/>
        <a:ea typeface="ヒラギノ角ゴ ProN W6"/>
        <a:cs typeface="ヒラギノ角ゴ ProN W6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le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- Title and Content">
  <a:themeElements>
    <a:clrScheme name="">
      <a:dk1>
        <a:srgbClr val="000000"/>
      </a:dk1>
      <a:lt1>
        <a:srgbClr val="FFFFFF"/>
      </a:lt1>
      <a:dk2>
        <a:srgbClr val="000000"/>
      </a:dk2>
      <a:lt2>
        <a:srgbClr val="D1D1F4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">
      <a:majorFont>
        <a:latin typeface="Arial"/>
        <a:ea typeface="ヒラギノ角ゴ ProN W6"/>
        <a:cs typeface="ヒラギノ角ゴ ProN W6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le and Cont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Pages>0</Pages>
  <Words>175</Words>
  <Characters>0</Characters>
  <Application>Microsoft Macintosh PowerPoint</Application>
  <PresentationFormat>On-screen Show (16:9)</PresentationFormat>
  <Lines>0</Lines>
  <Paragraphs>26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Arial</vt:lpstr>
      <vt:lpstr>Avenir Book</vt:lpstr>
      <vt:lpstr>Avenir Heavy</vt:lpstr>
      <vt:lpstr>Calibri</vt:lpstr>
      <vt:lpstr>Gill Sans</vt:lpstr>
      <vt:lpstr>ＭＳ Ｐゴシック</vt:lpstr>
      <vt:lpstr>ＭＳ 明朝</vt:lpstr>
      <vt:lpstr>Times New Roman</vt:lpstr>
      <vt:lpstr>ヒラギノ角ゴ ProN W3</vt:lpstr>
      <vt:lpstr>ヒラギノ角ゴ ProN W6</vt:lpstr>
      <vt:lpstr>Default - Title Slide</vt:lpstr>
      <vt:lpstr>Default - Title and Content</vt:lpstr>
      <vt:lpstr>PowerPoint Presentation</vt:lpstr>
      <vt:lpstr>PowerPoint Presentation</vt:lpstr>
      <vt:lpstr>www.mindandsoulfoundation.org </vt:lpstr>
      <vt:lpstr>PowerPoint Presentation</vt:lpstr>
      <vt:lpstr>OWN BACK YARD</vt:lpstr>
      <vt:lpstr>PowerPoint Presentation</vt:lpstr>
      <vt:lpstr>PowerPoint Presentation</vt:lpstr>
      <vt:lpstr>INTERVIEW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Rob Waller</dc:creator>
  <cp:keywords/>
  <dc:description/>
  <cp:lastModifiedBy>WALLER Rob</cp:lastModifiedBy>
  <cp:revision>24</cp:revision>
  <cp:lastPrinted>2015-02-19T23:35:01Z</cp:lastPrinted>
  <dcterms:modified xsi:type="dcterms:W3CDTF">2017-06-22T07:15:02Z</dcterms:modified>
</cp:coreProperties>
</file>